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309" r:id="rId3"/>
    <p:sldId id="270" r:id="rId4"/>
    <p:sldId id="281" r:id="rId5"/>
    <p:sldId id="282" r:id="rId6"/>
    <p:sldId id="291" r:id="rId7"/>
    <p:sldId id="292" r:id="rId8"/>
    <p:sldId id="293" r:id="rId9"/>
    <p:sldId id="290" r:id="rId10"/>
    <p:sldId id="289" r:id="rId11"/>
    <p:sldId id="298" r:id="rId12"/>
    <p:sldId id="299" r:id="rId13"/>
    <p:sldId id="308" r:id="rId14"/>
    <p:sldId id="301" r:id="rId15"/>
    <p:sldId id="302" r:id="rId16"/>
    <p:sldId id="303" r:id="rId17"/>
    <p:sldId id="304" r:id="rId18"/>
    <p:sldId id="305" r:id="rId19"/>
    <p:sldId id="31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4" autoAdjust="0"/>
    <p:restoredTop sz="94692" autoAdjust="0"/>
  </p:normalViewPr>
  <p:slideViewPr>
    <p:cSldViewPr>
      <p:cViewPr varScale="1">
        <p:scale>
          <a:sx n="101" d="100"/>
          <a:sy n="101" d="100"/>
        </p:scale>
        <p:origin x="-1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FA4DF-08C7-4E48-AD21-A97F92B9B096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2343E-C411-4C76-8450-13932598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1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3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93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8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08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8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40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0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23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5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4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905000"/>
          </a:xfrm>
        </p:spPr>
        <p:txBody>
          <a:bodyPr/>
          <a:lstStyle/>
          <a:p>
            <a:r>
              <a:rPr lang="en-US" sz="3200" dirty="0" smtClean="0"/>
              <a:t>Welcome to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Good News!</a:t>
            </a:r>
            <a:br>
              <a:rPr lang="en-US" b="1" dirty="0" smtClean="0"/>
            </a:br>
            <a:r>
              <a:rPr lang="en-US" b="1" dirty="0" smtClean="0"/>
              <a:t>Sharing Your UU Faith</a:t>
            </a:r>
            <a:br>
              <a:rPr lang="en-US" b="1" dirty="0" smtClean="0"/>
            </a:br>
            <a:r>
              <a:rPr lang="en-US" b="1" dirty="0" smtClean="0"/>
              <a:t>through Storytelling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3200400"/>
            <a:ext cx="8382000" cy="29257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Gail Forsyth-Vail, </a:t>
            </a:r>
            <a:r>
              <a:rPr lang="en-US" sz="2800" b="1" dirty="0" smtClean="0"/>
              <a:t>UUA Adult Programs Director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Rev. Kristin Maier, </a:t>
            </a:r>
            <a:r>
              <a:rPr lang="en-US" sz="2800" b="1" dirty="0" smtClean="0"/>
              <a:t>Skinner House Author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Rev. Erik </a:t>
            </a:r>
            <a:r>
              <a:rPr lang="en-US" dirty="0" err="1" smtClean="0"/>
              <a:t>Resley</a:t>
            </a:r>
            <a:r>
              <a:rPr lang="en-US" dirty="0" smtClean="0"/>
              <a:t>, </a:t>
            </a:r>
            <a:r>
              <a:rPr lang="en-US" sz="2800" b="1" dirty="0" smtClean="0"/>
              <a:t>Lead Organizer, the Sanctuaries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Jessica York, </a:t>
            </a:r>
            <a:r>
              <a:rPr lang="en-US" sz="2800" b="1" dirty="0" smtClean="0"/>
              <a:t>UUA Faith Development Director</a:t>
            </a:r>
            <a:endParaRPr lang="en-US" sz="28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2400" y="5873521"/>
            <a:ext cx="8839200" cy="17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7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a partner...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One person tells their story. (5 min.)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other person responds. (2 min.)</a:t>
            </a:r>
          </a:p>
          <a:p>
            <a:pPr lvl="1"/>
            <a:r>
              <a:rPr lang="en-US" sz="3200" i="1" dirty="0" smtClean="0"/>
              <a:t>What did you find moving or compelling</a:t>
            </a:r>
            <a:br>
              <a:rPr lang="en-US" sz="3200" i="1" dirty="0" smtClean="0"/>
            </a:br>
            <a:r>
              <a:rPr lang="en-US" sz="3200" i="1" dirty="0" smtClean="0"/>
              <a:t>in the story?</a:t>
            </a:r>
          </a:p>
          <a:p>
            <a:pPr lvl="1"/>
            <a:r>
              <a:rPr lang="en-US" sz="3200" i="1" dirty="0" smtClean="0"/>
              <a:t>What did you appreciate about the story?</a:t>
            </a:r>
          </a:p>
          <a:p>
            <a:pPr marL="0" indent="0">
              <a:buNone/>
            </a:pPr>
            <a:r>
              <a:rPr lang="en-US" dirty="0" smtClean="0"/>
              <a:t>3. Switch roles.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2400" y="5873521"/>
            <a:ext cx="8839200" cy="17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5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Shape 2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270100" y="-260525"/>
            <a:ext cx="9965900" cy="711852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/>
          <p:nvPr/>
        </p:nvSpPr>
        <p:spPr>
          <a:xfrm>
            <a:off x="-270100" y="4993950"/>
            <a:ext cx="6321300" cy="7094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261325" y="4891199"/>
            <a:ext cx="5258450" cy="915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dirty="0">
                <a:solidFill>
                  <a:srgbClr val="F5AD28"/>
                </a:solidFill>
                <a:latin typeface="Droid Sans"/>
                <a:ea typeface="Droid Sans"/>
                <a:cs typeface="Droid Sans"/>
                <a:sym typeface="Droid Sans"/>
              </a:rPr>
              <a:t>Taking your story out into the world.</a:t>
            </a:r>
          </a:p>
        </p:txBody>
      </p:sp>
    </p:spTree>
    <p:extLst>
      <p:ext uri="{BB962C8B-B14F-4D97-AF65-F5344CB8AC3E}">
        <p14:creationId xmlns:p14="http://schemas.microsoft.com/office/powerpoint/2010/main" val="2240215448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Shape 3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228575" y="0"/>
            <a:ext cx="960114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/>
          <p:nvPr/>
        </p:nvSpPr>
        <p:spPr>
          <a:xfrm>
            <a:off x="-228575" y="4993950"/>
            <a:ext cx="4095900" cy="7094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380351" y="4883300"/>
            <a:ext cx="3429650" cy="915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F5AD28"/>
                </a:solidFill>
                <a:latin typeface="Droid Sans"/>
                <a:ea typeface="Droid Sans"/>
                <a:cs typeface="Droid Sans"/>
                <a:sym typeface="Droid Sans"/>
              </a:rPr>
              <a:t>Why it really matters.</a:t>
            </a:r>
          </a:p>
        </p:txBody>
      </p:sp>
    </p:spTree>
    <p:extLst>
      <p:ext uri="{BB962C8B-B14F-4D97-AF65-F5344CB8AC3E}">
        <p14:creationId xmlns:p14="http://schemas.microsoft.com/office/powerpoint/2010/main" val="262702081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hape 4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228584" y="0"/>
            <a:ext cx="960115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/>
          <p:nvPr/>
        </p:nvSpPr>
        <p:spPr>
          <a:xfrm>
            <a:off x="-228575" y="4993950"/>
            <a:ext cx="3581375" cy="7094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ubTitle" idx="1"/>
          </p:nvPr>
        </p:nvSpPr>
        <p:spPr>
          <a:xfrm>
            <a:off x="-228574" y="4883300"/>
            <a:ext cx="4114774" cy="915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2400" dirty="0" smtClean="0">
                <a:solidFill>
                  <a:srgbClr val="F5AD28"/>
                </a:solidFill>
                <a:latin typeface="Droid Sans"/>
                <a:ea typeface="Droid Sans"/>
                <a:cs typeface="Droid Sans"/>
                <a:sym typeface="Droid Sans"/>
              </a:rPr>
              <a:t>	How </a:t>
            </a:r>
            <a:r>
              <a:rPr lang="en" sz="2400" dirty="0">
                <a:solidFill>
                  <a:srgbClr val="F5AD28"/>
                </a:solidFill>
                <a:latin typeface="Droid Sans"/>
                <a:ea typeface="Droid Sans"/>
                <a:cs typeface="Droid Sans"/>
                <a:sym typeface="Droid Sans"/>
              </a:rPr>
              <a:t>to do it well.</a:t>
            </a:r>
          </a:p>
        </p:txBody>
      </p:sp>
    </p:spTree>
    <p:extLst>
      <p:ext uri="{BB962C8B-B14F-4D97-AF65-F5344CB8AC3E}">
        <p14:creationId xmlns:p14="http://schemas.microsoft.com/office/powerpoint/2010/main" val="412256882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Shape 4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228584" y="0"/>
            <a:ext cx="960115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50"/>
          <p:cNvSpPr/>
          <p:nvPr/>
        </p:nvSpPr>
        <p:spPr>
          <a:xfrm>
            <a:off x="-228576" y="4993950"/>
            <a:ext cx="6781775" cy="7094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-228584" y="4883300"/>
            <a:ext cx="7379333" cy="915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2400" dirty="0" smtClean="0">
                <a:solidFill>
                  <a:srgbClr val="F5AD28"/>
                </a:solidFill>
                <a:latin typeface="Droid Sans"/>
                <a:ea typeface="Droid Sans"/>
                <a:cs typeface="Droid Sans"/>
                <a:sym typeface="Droid Sans"/>
              </a:rPr>
              <a:t>	How </a:t>
            </a:r>
            <a:r>
              <a:rPr lang="en" sz="2400" dirty="0">
                <a:solidFill>
                  <a:srgbClr val="F5AD28"/>
                </a:solidFill>
                <a:latin typeface="Droid Sans"/>
                <a:ea typeface="Droid Sans"/>
                <a:cs typeface="Droid Sans"/>
                <a:sym typeface="Droid Sans"/>
              </a:rPr>
              <a:t>to do it well.  </a:t>
            </a:r>
            <a:r>
              <a:rPr lang="en" sz="2400" b="0" dirty="0">
                <a:solidFill>
                  <a:srgbClr val="F5AD28"/>
                </a:solidFill>
                <a:latin typeface="Droid Sans"/>
                <a:ea typeface="Droid Sans"/>
                <a:cs typeface="Droid Sans"/>
                <a:sym typeface="Droid Sans"/>
              </a:rPr>
              <a:t>Invite stories.</a:t>
            </a:r>
          </a:p>
        </p:txBody>
      </p:sp>
    </p:spTree>
    <p:extLst>
      <p:ext uri="{BB962C8B-B14F-4D97-AF65-F5344CB8AC3E}">
        <p14:creationId xmlns:p14="http://schemas.microsoft.com/office/powerpoint/2010/main" val="3561324663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hape 5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228584" y="0"/>
            <a:ext cx="960115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-228576" y="4993950"/>
            <a:ext cx="6781775" cy="7094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-228576" y="4883300"/>
            <a:ext cx="7379325" cy="915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2400" dirty="0" smtClean="0">
                <a:solidFill>
                  <a:srgbClr val="F5AD28"/>
                </a:solidFill>
                <a:latin typeface="Droid Sans"/>
                <a:ea typeface="Droid Sans"/>
                <a:cs typeface="Droid Sans"/>
                <a:sym typeface="Droid Sans"/>
              </a:rPr>
              <a:t>	How </a:t>
            </a:r>
            <a:r>
              <a:rPr lang="en" sz="2400" dirty="0">
                <a:solidFill>
                  <a:srgbClr val="F5AD28"/>
                </a:solidFill>
                <a:latin typeface="Droid Sans"/>
                <a:ea typeface="Droid Sans"/>
                <a:cs typeface="Droid Sans"/>
                <a:sym typeface="Droid Sans"/>
              </a:rPr>
              <a:t>to do it well.  </a:t>
            </a:r>
            <a:r>
              <a:rPr lang="en" sz="2400" b="0" dirty="0">
                <a:solidFill>
                  <a:srgbClr val="F5AD28"/>
                </a:solidFill>
                <a:latin typeface="Droid Sans"/>
                <a:ea typeface="Droid Sans"/>
                <a:cs typeface="Droid Sans"/>
                <a:sym typeface="Droid Sans"/>
              </a:rPr>
              <a:t>Honor experience. </a:t>
            </a:r>
          </a:p>
        </p:txBody>
      </p:sp>
    </p:spTree>
    <p:extLst>
      <p:ext uri="{BB962C8B-B14F-4D97-AF65-F5344CB8AC3E}">
        <p14:creationId xmlns:p14="http://schemas.microsoft.com/office/powerpoint/2010/main" val="1576929445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228584" y="0"/>
            <a:ext cx="960115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/>
          <p:nvPr/>
        </p:nvSpPr>
        <p:spPr>
          <a:xfrm>
            <a:off x="-228575" y="4993950"/>
            <a:ext cx="6781775" cy="7094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-228584" y="4883300"/>
            <a:ext cx="7379333" cy="915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2400" dirty="0" smtClean="0">
                <a:solidFill>
                  <a:srgbClr val="F5AD28"/>
                </a:solidFill>
                <a:latin typeface="Droid Sans"/>
                <a:ea typeface="Droid Sans"/>
                <a:cs typeface="Droid Sans"/>
                <a:sym typeface="Droid Sans"/>
              </a:rPr>
              <a:t>	How </a:t>
            </a:r>
            <a:r>
              <a:rPr lang="en" sz="2400" dirty="0">
                <a:solidFill>
                  <a:srgbClr val="F5AD28"/>
                </a:solidFill>
                <a:latin typeface="Droid Sans"/>
                <a:ea typeface="Droid Sans"/>
                <a:cs typeface="Droid Sans"/>
                <a:sym typeface="Droid Sans"/>
              </a:rPr>
              <a:t>to do it well.  </a:t>
            </a:r>
            <a:r>
              <a:rPr lang="en" sz="2400" b="0" dirty="0">
                <a:solidFill>
                  <a:srgbClr val="F5AD28"/>
                </a:solidFill>
                <a:latin typeface="Droid Sans"/>
                <a:ea typeface="Droid Sans"/>
                <a:cs typeface="Droid Sans"/>
                <a:sym typeface="Droid Sans"/>
              </a:rPr>
              <a:t>Celebrate connection. </a:t>
            </a:r>
          </a:p>
        </p:txBody>
      </p:sp>
    </p:spTree>
    <p:extLst>
      <p:ext uri="{BB962C8B-B14F-4D97-AF65-F5344CB8AC3E}">
        <p14:creationId xmlns:p14="http://schemas.microsoft.com/office/powerpoint/2010/main" val="2189508954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228584" y="0"/>
            <a:ext cx="960115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/>
          <p:nvPr/>
        </p:nvSpPr>
        <p:spPr>
          <a:xfrm>
            <a:off x="-228575" y="4993950"/>
            <a:ext cx="7696175" cy="7094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ubTitle" idx="1"/>
          </p:nvPr>
        </p:nvSpPr>
        <p:spPr>
          <a:xfrm>
            <a:off x="-228584" y="4883300"/>
            <a:ext cx="8491434" cy="915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2400" dirty="0" smtClean="0">
                <a:solidFill>
                  <a:srgbClr val="F5AD28"/>
                </a:solidFill>
                <a:latin typeface="Droid Sans"/>
                <a:ea typeface="Droid Sans"/>
                <a:cs typeface="Droid Sans"/>
                <a:sym typeface="Droid Sans"/>
              </a:rPr>
              <a:t>	Activity</a:t>
            </a:r>
            <a:r>
              <a:rPr lang="en" sz="2400" dirty="0">
                <a:solidFill>
                  <a:srgbClr val="F5AD28"/>
                </a:solidFill>
                <a:latin typeface="Droid Sans"/>
                <a:ea typeface="Droid Sans"/>
                <a:cs typeface="Droid Sans"/>
                <a:sym typeface="Droid Sans"/>
              </a:rPr>
              <a:t>: </a:t>
            </a:r>
            <a:r>
              <a:rPr lang="en" sz="2400" b="0" dirty="0" smtClean="0">
                <a:solidFill>
                  <a:srgbClr val="F5AD28"/>
                </a:solidFill>
                <a:latin typeface="Droid Sans"/>
                <a:ea typeface="Droid Sans"/>
                <a:cs typeface="Droid Sans"/>
                <a:sym typeface="Droid Sans"/>
              </a:rPr>
              <a:t>So, </a:t>
            </a:r>
            <a:r>
              <a:rPr lang="en" sz="2400" b="0" dirty="0">
                <a:solidFill>
                  <a:srgbClr val="F5AD28"/>
                </a:solidFill>
                <a:latin typeface="Droid Sans"/>
                <a:ea typeface="Droid Sans"/>
                <a:cs typeface="Droid Sans"/>
                <a:sym typeface="Droid Sans"/>
              </a:rPr>
              <a:t>what is Unitarian Universalism?</a:t>
            </a:r>
            <a:r>
              <a:rPr lang="en" sz="2400" dirty="0">
                <a:solidFill>
                  <a:srgbClr val="F5AD28"/>
                </a:solidFill>
                <a:latin typeface="Droid Sans"/>
                <a:ea typeface="Droid Sans"/>
                <a:cs typeface="Droid Sans"/>
                <a:sym typeface="Droid San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57764293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228584" y="0"/>
            <a:ext cx="960115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/>
          <p:nvPr/>
        </p:nvSpPr>
        <p:spPr>
          <a:xfrm>
            <a:off x="-228575" y="4993950"/>
            <a:ext cx="7086575" cy="7094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	</a:t>
            </a:r>
            <a:endParaRPr dirty="0"/>
          </a:p>
        </p:txBody>
      </p:sp>
      <p:sp>
        <p:nvSpPr>
          <p:cNvPr id="79" name="Shape 79"/>
          <p:cNvSpPr txBox="1">
            <a:spLocks noGrp="1"/>
          </p:cNvSpPr>
          <p:nvPr>
            <p:ph type="subTitle" idx="1"/>
          </p:nvPr>
        </p:nvSpPr>
        <p:spPr>
          <a:xfrm>
            <a:off x="-228584" y="4883300"/>
            <a:ext cx="8491434" cy="915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2400" dirty="0" smtClean="0">
                <a:solidFill>
                  <a:srgbClr val="F5AD28"/>
                </a:solidFill>
                <a:latin typeface="Droid Sans"/>
                <a:ea typeface="Droid Sans"/>
                <a:cs typeface="Droid Sans"/>
                <a:sym typeface="Droid Sans"/>
              </a:rPr>
              <a:t>	Go </a:t>
            </a:r>
            <a:r>
              <a:rPr lang="en" sz="2400" dirty="0">
                <a:solidFill>
                  <a:srgbClr val="F5AD28"/>
                </a:solidFill>
                <a:latin typeface="Droid Sans"/>
                <a:ea typeface="Droid Sans"/>
                <a:cs typeface="Droid Sans"/>
                <a:sym typeface="Droid Sans"/>
              </a:rPr>
              <a:t>out and share stories! You can do it.  </a:t>
            </a:r>
          </a:p>
        </p:txBody>
      </p:sp>
    </p:spTree>
    <p:extLst>
      <p:ext uri="{BB962C8B-B14F-4D97-AF65-F5344CB8AC3E}">
        <p14:creationId xmlns:p14="http://schemas.microsoft.com/office/powerpoint/2010/main" val="1607403994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we want a closing slide?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525963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 err="1" smtClean="0"/>
              <a:t>shoud</a:t>
            </a:r>
            <a:r>
              <a:rPr lang="en-US" dirty="0" smtClean="0"/>
              <a:t> it say?</a:t>
            </a:r>
          </a:p>
          <a:p>
            <a:r>
              <a:rPr lang="en-US" dirty="0" err="1" smtClean="0"/>
              <a:t>WaterFire</a:t>
            </a:r>
            <a:r>
              <a:rPr lang="en-US" smtClean="0"/>
              <a:t>? </a:t>
            </a:r>
          </a:p>
          <a:p>
            <a:r>
              <a:rPr lang="en-US" smtClean="0"/>
              <a:t>story </a:t>
            </a:r>
            <a:r>
              <a:rPr lang="en-US" dirty="0" smtClean="0"/>
              <a:t>buttons</a:t>
            </a:r>
          </a:p>
          <a:p>
            <a:r>
              <a:rPr lang="en-US" dirty="0" smtClean="0"/>
              <a:t>other follow up (resources handouts?)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2400" y="5873521"/>
            <a:ext cx="8839200" cy="17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2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workshop, you will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525963"/>
          </a:xfrm>
        </p:spPr>
        <p:txBody>
          <a:bodyPr/>
          <a:lstStyle/>
          <a:p>
            <a:r>
              <a:rPr lang="en-US" dirty="0" smtClean="0"/>
              <a:t>Learn how and why personal stories are an exceptionally good way to tell people about Unitarian Universalism</a:t>
            </a:r>
          </a:p>
          <a:p>
            <a:r>
              <a:rPr lang="en-US" dirty="0"/>
              <a:t>R</a:t>
            </a:r>
            <a:r>
              <a:rPr lang="en-US" dirty="0" smtClean="0"/>
              <a:t>eflect on your </a:t>
            </a:r>
            <a:r>
              <a:rPr lang="en-US" i="1" dirty="0" smtClean="0"/>
              <a:t>own</a:t>
            </a:r>
            <a:r>
              <a:rPr lang="en-US" dirty="0" smtClean="0"/>
              <a:t> UU stories</a:t>
            </a:r>
          </a:p>
          <a:p>
            <a:r>
              <a:rPr lang="en-US" dirty="0" smtClean="0"/>
              <a:t>Try on what it will feel like to share those stories with others in real life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2400" y="5873521"/>
            <a:ext cx="8839200" cy="17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4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9000" contras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81" y="1905000"/>
            <a:ext cx="7471437" cy="364603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en-US" dirty="0" smtClean="0"/>
              <a:t>Think about your shimmering moment...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2133600"/>
            <a:ext cx="7467599" cy="327660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Where were you?</a:t>
            </a:r>
            <a:endParaRPr lang="en-US" sz="4400" b="1" dirty="0"/>
          </a:p>
          <a:p>
            <a:r>
              <a:rPr lang="en-US" sz="4400" b="1" dirty="0" smtClean="0"/>
              <a:t>What happened?</a:t>
            </a:r>
          </a:p>
          <a:p>
            <a:r>
              <a:rPr lang="en-US" sz="4400" b="1" dirty="0" smtClean="0"/>
              <a:t>How were you</a:t>
            </a:r>
            <a:br>
              <a:rPr lang="en-US" sz="4400" b="1" dirty="0" smtClean="0"/>
            </a:br>
            <a:r>
              <a:rPr lang="en-US" sz="4400" b="1" dirty="0" smtClean="0"/>
              <a:t>changed?</a:t>
            </a:r>
            <a:endParaRPr lang="en-US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2400" y="5873521"/>
            <a:ext cx="8839200" cy="17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9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2400" y="5873521"/>
            <a:ext cx="8839200" cy="171137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866" y="792854"/>
            <a:ext cx="4267200" cy="3878525"/>
          </a:xfrm>
          <a:prstGeom prst="rect">
            <a:avLst/>
          </a:prstGeom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838200" y="792854"/>
            <a:ext cx="7924800" cy="40839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dirty="0" smtClean="0"/>
              <a:t>Write</a:t>
            </a:r>
            <a:br>
              <a:rPr lang="en-US" sz="4400" dirty="0" smtClean="0"/>
            </a:br>
            <a:r>
              <a:rPr lang="en-US" sz="4400" dirty="0" smtClean="0"/>
              <a:t>ONE WORD</a:t>
            </a:r>
            <a:br>
              <a:rPr lang="en-US" sz="4400" dirty="0" smtClean="0"/>
            </a:br>
            <a:r>
              <a:rPr lang="en-US" sz="4400" dirty="0" smtClean="0"/>
              <a:t>about your</a:t>
            </a:r>
            <a:br>
              <a:rPr lang="en-US" sz="4400" dirty="0" smtClean="0"/>
            </a:br>
            <a:r>
              <a:rPr lang="en-US" sz="4400" dirty="0" smtClean="0"/>
              <a:t>experience...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3733800"/>
            <a:ext cx="31996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and </a:t>
            </a:r>
          </a:p>
          <a:p>
            <a:r>
              <a:rPr lang="en-US" sz="3200" dirty="0" smtClean="0">
                <a:latin typeface="Lucida Handwriting" panose="03010101010101010101" pitchFamily="66" charset="0"/>
              </a:rPr>
              <a:t>Another Word...</a:t>
            </a:r>
            <a:endParaRPr lang="en-US" sz="3200" dirty="0">
              <a:latin typeface="Lucida Handwriting" panose="03010101010101010101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3866" y="4975830"/>
            <a:ext cx="468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and </a:t>
            </a:r>
            <a:r>
              <a:rPr lang="en-US" sz="3200" dirty="0" smtClean="0">
                <a:latin typeface="Lucida Handwriting" panose="03010101010101010101" pitchFamily="66" charset="0"/>
              </a:rPr>
              <a:t>Another Word...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2760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and the Human Brain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2400" y="5873521"/>
            <a:ext cx="8839200" cy="171137"/>
          </a:xfrm>
          <a:prstGeom prst="rect">
            <a:avLst/>
          </a:prstGeom>
        </p:spPr>
      </p:pic>
      <p:pic>
        <p:nvPicPr>
          <p:cNvPr id="6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013" y="1219200"/>
            <a:ext cx="6631973" cy="4443027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7341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and the Human Spirit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2400" y="5873521"/>
            <a:ext cx="8839200" cy="171137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38" y="1295400"/>
            <a:ext cx="4979324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2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2400" y="5873521"/>
            <a:ext cx="8839200" cy="171137"/>
          </a:xfrm>
          <a:prstGeom prst="rect">
            <a:avLst/>
          </a:prstGeom>
        </p:spPr>
      </p:pic>
      <p:pic>
        <p:nvPicPr>
          <p:cNvPr id="6" name="Picture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" b="810"/>
          <a:stretch>
            <a:fillRect/>
          </a:stretch>
        </p:blipFill>
        <p:spPr>
          <a:xfrm>
            <a:off x="1828800" y="7620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9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2400" y="5873521"/>
            <a:ext cx="8839200" cy="17113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661" y="304800"/>
            <a:ext cx="4642677" cy="5334000"/>
          </a:xfrm>
        </p:spPr>
      </p:pic>
    </p:spTree>
    <p:extLst>
      <p:ext uri="{BB962C8B-B14F-4D97-AF65-F5344CB8AC3E}">
        <p14:creationId xmlns:p14="http://schemas.microsoft.com/office/powerpoint/2010/main" val="240686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/>
              <a:t>Your shimmering moment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2400" y="5873521"/>
            <a:ext cx="8839200" cy="171137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00" y="1295400"/>
            <a:ext cx="3720875" cy="3048000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516" y="2819399"/>
            <a:ext cx="2789157" cy="18594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32598" y="4648200"/>
            <a:ext cx="51256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Your powerful story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22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190</Words>
  <Application>Microsoft Office PowerPoint</Application>
  <PresentationFormat>On-screen Show (4:3)</PresentationFormat>
  <Paragraphs>41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Welcome to Good News! Sharing Your UU Faith through Storytelling</vt:lpstr>
      <vt:lpstr>In this workshop, you will</vt:lpstr>
      <vt:lpstr>Think about your shimmering moment...</vt:lpstr>
      <vt:lpstr>PowerPoint Presentation</vt:lpstr>
      <vt:lpstr>Story and the Human Brain</vt:lpstr>
      <vt:lpstr>Story and the Human Spirit</vt:lpstr>
      <vt:lpstr>PowerPoint Presentation</vt:lpstr>
      <vt:lpstr>PowerPoint Presentation</vt:lpstr>
      <vt:lpstr>Your shimmering moment</vt:lpstr>
      <vt:lpstr>With a partner...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 we want a closing slide?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this workshop, you will</dc:title>
  <dc:creator>Gail Forsyth-Vail</dc:creator>
  <cp:lastModifiedBy>Susan Lawrence</cp:lastModifiedBy>
  <cp:revision>29</cp:revision>
  <dcterms:created xsi:type="dcterms:W3CDTF">2006-08-16T00:00:00Z</dcterms:created>
  <dcterms:modified xsi:type="dcterms:W3CDTF">2014-06-09T15:24:48Z</dcterms:modified>
</cp:coreProperties>
</file>