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94" r:id="rId3"/>
    <p:sldId id="295" r:id="rId4"/>
    <p:sldId id="300" r:id="rId5"/>
    <p:sldId id="299" r:id="rId6"/>
    <p:sldId id="298" r:id="rId7"/>
    <p:sldId id="297" r:id="rId8"/>
    <p:sldId id="301" r:id="rId9"/>
    <p:sldId id="302" r:id="rId10"/>
    <p:sldId id="289" r:id="rId11"/>
    <p:sldId id="274" r:id="rId12"/>
    <p:sldId id="303" r:id="rId13"/>
    <p:sldId id="304" r:id="rId14"/>
    <p:sldId id="273" r:id="rId15"/>
    <p:sldId id="305" r:id="rId16"/>
    <p:sldId id="306" r:id="rId17"/>
    <p:sldId id="307" r:id="rId18"/>
    <p:sldId id="308" r:id="rId19"/>
    <p:sldId id="286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BA18B-E666-4B2D-8144-C666320CFC3E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09A5-AC2D-4A9C-8C45-479C24A09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2E46-87C9-4CC4-9224-9322BAC557B0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D01D-AD48-47E6-A778-A26E3C29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ctionphoto" descr="Section Ban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2438400"/>
            <a:ext cx="78486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Beyond Partisan Division – Reaching Out and In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91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Friday June 27 2014</a:t>
            </a:r>
          </a:p>
          <a:p>
            <a:r>
              <a:rPr lang="en-US" b="1" dirty="0" smtClean="0"/>
              <a:t>10:15 am – 11:30 am</a:t>
            </a:r>
          </a:p>
          <a:p>
            <a:r>
              <a:rPr lang="en-US" b="1" dirty="0" smtClean="0"/>
              <a:t>Omni Narragansett C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90800" y="5105400"/>
            <a:ext cx="6324600" cy="16004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Presenters: 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Anya Sammler-Michael, Minister, Unitarian Universalist Congregation of Sterling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Scott Sammler-Michael, Minister Accotink UUs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Nancy McDonald Ladd, Minister River Road Unitarian Universalist Congregation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Roche, Unitarian Universalist Congregation of Sterling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533400"/>
            <a:ext cx="2203104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chalice ha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candle 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038600" cy="335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600200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Be quick to hear and slow to speak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Respect the privacy of those who confide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Speak your truth in love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Absolutely no analogies that rely on Nazis, Fascists, or Stalinist Russia! :)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Call others, and be willing to be called, back into covenant.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33400"/>
            <a:ext cx="2203104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24040" t="11712" r="27224" b="62431"/>
          <a:stretch>
            <a:fillRect/>
          </a:stretch>
        </p:blipFill>
        <p:spPr bwMode="auto">
          <a:xfrm>
            <a:off x="457200" y="304800"/>
            <a:ext cx="7696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https://www.facebook.com/groups/BeyondPartisanDivision/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2209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Love Reaches Out and In - Beyond Partisan Division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28600" y="956846"/>
            <a:ext cx="8544579" cy="2123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“Two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Monologues from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Anonymous Unitarian Universalists.”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1910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With Gratitude to our Actors: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Rev. David Keys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Rev. Lynn Strauss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4400" y="948690"/>
            <a:ext cx="7086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If, recognizing the interdependence of all life, we strive to build community, the strength we gather will be our salvation.  If you are black and I am white,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you are female and I am male,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you are older and I am younger,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you are progressive and I am conservative,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you are straight and I am gay,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you are Christian and I am Jewish,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It will not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we join spirits as brothers and sisters, the pain of our aloneness will be lessened, and that does matter.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(Together)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In this spirit, we build community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 Italic"/>
                <a:ea typeface="ヒラギノ角ゴ Pro W3"/>
                <a:cs typeface="Times New Roman" pitchFamily="18" charset="0"/>
              </a:rPr>
              <a:t>And move toward restoration.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 Italic"/>
              <a:ea typeface="ヒラギノ角ゴ Pro W3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60431" y="31870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Italic"/>
                <a:ea typeface="ヒラギノ角ゴ Pro W3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2400"/>
            <a:ext cx="4572000" cy="76944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chemeClr val="bg1"/>
                </a:solidFill>
                <a:latin typeface="Times New Roman Bold"/>
                <a:ea typeface="ヒラギノ角ゴ Pro W3"/>
                <a:cs typeface="Times New Roman" pitchFamily="18" charset="0"/>
              </a:rPr>
              <a:t>#576  A Litany of Restoration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 Bold"/>
                <a:ea typeface="ヒラギノ角ゴ Pro W3"/>
                <a:cs typeface="Times New Roman" pitchFamily="18" charset="0"/>
              </a:rPr>
              <a:t>by Marjorie Bowens-Wheatley</a:t>
            </a: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 Scott Reflection info</a:t>
            </a:r>
            <a:endParaRPr lang="en-US" dirty="0"/>
          </a:p>
        </p:txBody>
      </p:sp>
      <p:pic>
        <p:nvPicPr>
          <p:cNvPr id="6145" name="Picture 1" descr="C:\Users\Public\Roches\Proche\Church\GA\2014\Image0006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087687" cy="463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991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“How Being Intentionally Welcoming to non-Liberals Can Save Unitarian Universalism”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48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Paul Roche</a:t>
            </a:r>
          </a:p>
          <a:p>
            <a:pPr algn="ctr"/>
            <a:r>
              <a:rPr lang="en-US" sz="2400" dirty="0" smtClean="0"/>
              <a:t>Unitarian Universalist Congregation of Sterling VA</a:t>
            </a:r>
            <a:endParaRPr lang="en-US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0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Bold"/>
                <a:ea typeface="ヒラギノ角ゴ Pro W3"/>
                <a:cs typeface="Times New Roman" pitchFamily="18" charset="0"/>
              </a:rPr>
              <a:t>Reflection -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 Rev. Nancy McDonald Ladd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https://www.rruuc.org/static/photos/staff/Nancy.jpg"/>
          <p:cNvSpPr>
            <a:spLocks noChangeAspect="1" noChangeArrowheads="1"/>
          </p:cNvSpPr>
          <p:nvPr/>
        </p:nvSpPr>
        <p:spPr bwMode="auto">
          <a:xfrm>
            <a:off x="155575" y="-1516063"/>
            <a:ext cx="2428875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Public\Roches\Proche\Church\GA\2014\Nancy 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033837" cy="531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Public\Roches\Proche\Church\GA\2014\Praye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647" y="914400"/>
            <a:ext cx="7562706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7484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and Discussion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Public\Roches\Proche\Church\GA\2014\Gratitude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1549"/>
            <a:ext cx="6324600" cy="622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am concerned that this workshop is going to turn ugly.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am concerned that this workshop is going to turn ugly.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Oh shoot, I’m in the wrong room!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am concerned that this workshop is going to turn ugly.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Oh shoot, I’m in the wrong room!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I’ve had seven cups of coffee and I am still tired!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am concerned that this workshop is going to turn ugly.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Oh shoot, I’m in the wrong room!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I’ve had seven cups of coffee and I am still tired!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really struggle to talk with people who belong to a different political party than mine.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04800"/>
            <a:ext cx="8686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Talking about politics makes me uneasy.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am concerned that this workshop is going to turn ugly.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Oh shoot, I’m in the wrong room!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I’ve had seven cups of coffee and I am still tired!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 really struggle to talk with people who belong to a different political party than mine.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If my congregation became a place where people across the political spectrum were welcome, I would no longer feel welcome.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ublic\Roches\Proche\Church\GA\2014\Unitarian Society of New H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533400"/>
            <a:ext cx="83439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Unitarian Universalist Society of New Haven, CT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ublic\Roches\Proche\Church\GA\2014\Beyond Labels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562475" cy="608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438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</cp:lastModifiedBy>
  <cp:revision>69</cp:revision>
  <dcterms:created xsi:type="dcterms:W3CDTF">2012-04-05T15:02:18Z</dcterms:created>
  <dcterms:modified xsi:type="dcterms:W3CDTF">2014-06-18T15:45:32Z</dcterms:modified>
</cp:coreProperties>
</file>