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71" r:id="rId4"/>
    <p:sldId id="257" r:id="rId5"/>
    <p:sldId id="258" r:id="rId6"/>
    <p:sldId id="259" r:id="rId7"/>
    <p:sldId id="266" r:id="rId8"/>
    <p:sldId id="260" r:id="rId9"/>
    <p:sldId id="261" r:id="rId10"/>
    <p:sldId id="262" r:id="rId11"/>
    <p:sldId id="263" r:id="rId12"/>
    <p:sldId id="264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5" d="100"/>
          <a:sy n="105" d="100"/>
        </p:scale>
        <p:origin x="-100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5" d="100"/>
        <a:sy n="14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LF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762" y="6188280"/>
            <a:ext cx="670227" cy="6702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LF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762" y="6188280"/>
            <a:ext cx="670227" cy="6702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CLF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762" y="6188280"/>
            <a:ext cx="670227" cy="6702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7/2/14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livestre.am/4SDCI" TargetMode="External"/><Relationship Id="rId4" Type="http://schemas.openxmlformats.org/officeDocument/2006/relationships/hyperlink" Target="http://www.livestream.com/questformeanin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youtu.be/6MFp6DQ6MM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youtu.be/L5bP8hCdUes" TargetMode="External"/><Relationship Id="rId3" Type="http://schemas.openxmlformats.org/officeDocument/2006/relationships/hyperlink" Target="http://livestre.am/4TjT0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youtu.be/oh1gjrTSwvc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youtu.be/b_hsvJRM2i0" TargetMode="External"/><Relationship Id="rId3" Type="http://schemas.openxmlformats.org/officeDocument/2006/relationships/hyperlink" Target="http://livestre.am/4OMgc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youtu.be/ggVDP651KQY" TargetMode="External"/><Relationship Id="rId3" Type="http://schemas.openxmlformats.org/officeDocument/2006/relationships/hyperlink" Target="https://www.youtube.com/channel/UClY4MsxMUPmzQonnjNJIlqA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youtu.be/gXRZp8tBEEA" TargetMode="External"/><Relationship Id="rId3" Type="http://schemas.openxmlformats.org/officeDocument/2006/relationships/hyperlink" Target="http://www.youtube.com/playlist?list=PLXSqfWmM95KvcGjFxjeZR6-epikAo7It6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677349"/>
            <a:ext cx="6498158" cy="1724867"/>
          </a:xfrm>
        </p:spPr>
        <p:txBody>
          <a:bodyPr/>
          <a:lstStyle/>
          <a:p>
            <a:r>
              <a:rPr lang="en-US" sz="6000" dirty="0" smtClean="0"/>
              <a:t>#</a:t>
            </a:r>
            <a:r>
              <a:rPr lang="en-US" sz="6000" dirty="0" err="1" smtClean="0"/>
              <a:t>UUsGetSocial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2452362"/>
            <a:ext cx="6498159" cy="916641"/>
          </a:xfrm>
        </p:spPr>
        <p:txBody>
          <a:bodyPr>
            <a:noAutofit/>
          </a:bodyPr>
          <a:lstStyle/>
          <a:p>
            <a:r>
              <a:rPr lang="en-US" sz="4400" dirty="0"/>
              <a:t>b</a:t>
            </a:r>
            <a:r>
              <a:rPr lang="en-US" sz="4400" dirty="0" smtClean="0"/>
              <a:t>y Rev. Meg Riley, </a:t>
            </a:r>
            <a:br>
              <a:rPr lang="en-US" sz="4400" dirty="0" smtClean="0"/>
            </a:br>
            <a:r>
              <a:rPr lang="en-US" sz="4400" dirty="0" smtClean="0"/>
              <a:t>Senior Minister, CLF</a:t>
            </a:r>
            <a:endParaRPr lang="en-US" sz="4400" dirty="0"/>
          </a:p>
        </p:txBody>
      </p:sp>
      <p:pic>
        <p:nvPicPr>
          <p:cNvPr id="4" name="Picture 3" descr="CLF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190" y="4535714"/>
            <a:ext cx="1983620" cy="198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279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Multi-channel:</a:t>
            </a:r>
            <a:br>
              <a:rPr lang="en-US" dirty="0"/>
            </a:br>
            <a:r>
              <a:rPr lang="en-US" sz="3600" i="1" dirty="0" smtClean="0"/>
              <a:t>Class Recording</a:t>
            </a:r>
            <a:endParaRPr lang="en-US" dirty="0"/>
          </a:p>
        </p:txBody>
      </p:sp>
      <p:pic>
        <p:nvPicPr>
          <p:cNvPr id="5" name="Content Placeholder 4" descr="Screen Shot 2014-06-23 at 12.13.24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910" b="-12910"/>
          <a:stretch>
            <a:fillRect/>
          </a:stretch>
        </p:blipFill>
        <p:spPr>
          <a:xfrm>
            <a:off x="217714" y="1537921"/>
            <a:ext cx="8717672" cy="4708162"/>
          </a:xfrm>
        </p:spPr>
      </p:pic>
      <p:sp>
        <p:nvSpPr>
          <p:cNvPr id="6" name="Rectangle 5"/>
          <p:cNvSpPr/>
          <p:nvPr/>
        </p:nvSpPr>
        <p:spPr>
          <a:xfrm>
            <a:off x="108857" y="1778001"/>
            <a:ext cx="8908562" cy="407609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93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8857" y="1741714"/>
            <a:ext cx="4402667" cy="430590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Multi-channel:</a:t>
            </a:r>
            <a:br>
              <a:rPr lang="en-US" dirty="0"/>
            </a:br>
            <a:r>
              <a:rPr lang="en-US" sz="3600" i="1" dirty="0" smtClean="0"/>
              <a:t>Secret Facebook Group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89950" y="1453224"/>
            <a:ext cx="3840480" cy="750887"/>
          </a:xfrm>
        </p:spPr>
        <p:txBody>
          <a:bodyPr/>
          <a:lstStyle/>
          <a:p>
            <a:r>
              <a:rPr lang="en-US" dirty="0" smtClean="0"/>
              <a:t>Sharing Homework</a:t>
            </a:r>
            <a:endParaRPr lang="en-US" dirty="0"/>
          </a:p>
        </p:txBody>
      </p:sp>
      <p:pic>
        <p:nvPicPr>
          <p:cNvPr id="4" name="Content Placeholder 3" descr="Screen Shot 2014-06-21 at 5.11.17 PM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8" r="7928"/>
          <a:stretch/>
        </p:blipFill>
        <p:spPr>
          <a:xfrm>
            <a:off x="389950" y="2347415"/>
            <a:ext cx="3840480" cy="3596185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945017" y="1453224"/>
            <a:ext cx="3840480" cy="750887"/>
          </a:xfrm>
        </p:spPr>
        <p:txBody>
          <a:bodyPr/>
          <a:lstStyle/>
          <a:p>
            <a:r>
              <a:rPr lang="en-US" dirty="0" smtClean="0"/>
              <a:t>Asking Questions</a:t>
            </a:r>
          </a:p>
        </p:txBody>
      </p:sp>
      <p:pic>
        <p:nvPicPr>
          <p:cNvPr id="8" name="Content Placeholder 7" descr="Screen Shot 2014-06-21 at 5.30.45 PM.pn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0" r="3210"/>
          <a:stretch>
            <a:fillRect/>
          </a:stretch>
        </p:blipFill>
        <p:spPr>
          <a:xfrm>
            <a:off x="4945017" y="2347415"/>
            <a:ext cx="3840480" cy="3596185"/>
          </a:xfrm>
        </p:spPr>
      </p:pic>
      <p:sp>
        <p:nvSpPr>
          <p:cNvPr id="10" name="Rectangle 9"/>
          <p:cNvSpPr/>
          <p:nvPr/>
        </p:nvSpPr>
        <p:spPr>
          <a:xfrm>
            <a:off x="4663924" y="1741714"/>
            <a:ext cx="4402667" cy="430590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24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Multi-channel:</a:t>
            </a:r>
            <a:br>
              <a:rPr lang="en-US" dirty="0"/>
            </a:br>
            <a:r>
              <a:rPr lang="en-US" sz="3600" i="1" dirty="0" smtClean="0"/>
              <a:t>Google Drive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24" y="2237619"/>
            <a:ext cx="8498441" cy="2952467"/>
          </a:xfrm>
        </p:spPr>
      </p:pic>
      <p:sp>
        <p:nvSpPr>
          <p:cNvPr id="10" name="Rectangle 9"/>
          <p:cNvSpPr/>
          <p:nvPr/>
        </p:nvSpPr>
        <p:spPr>
          <a:xfrm>
            <a:off x="108857" y="2100333"/>
            <a:ext cx="8908562" cy="323366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32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9275" y="1919344"/>
            <a:ext cx="8056563" cy="1362075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49275" y="3252205"/>
            <a:ext cx="8056563" cy="1500187"/>
          </a:xfrm>
        </p:spPr>
        <p:txBody>
          <a:bodyPr>
            <a:normAutofit/>
          </a:bodyPr>
          <a:lstStyle/>
          <a:p>
            <a:r>
              <a:rPr lang="en-US" sz="4400" dirty="0" err="1"/>
              <a:t>m</a:t>
            </a:r>
            <a:r>
              <a:rPr lang="en-US" sz="4400" dirty="0" err="1" smtClean="0"/>
              <a:t>riley@clfuu.org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84060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Video Worship Broadcasts with Live Chat</a:t>
            </a:r>
          </a:p>
          <a:p>
            <a:r>
              <a:rPr lang="en-US" sz="3600" dirty="0" smtClean="0"/>
              <a:t>Unique Uses of Video</a:t>
            </a:r>
          </a:p>
          <a:p>
            <a:r>
              <a:rPr lang="en-US" sz="3600" dirty="0" smtClean="0"/>
              <a:t>YouTube Channel</a:t>
            </a:r>
          </a:p>
          <a:p>
            <a:r>
              <a:rPr lang="en-US" sz="3600" dirty="0" smtClean="0"/>
              <a:t>Google Hangouts on the Air</a:t>
            </a:r>
          </a:p>
          <a:p>
            <a:r>
              <a:rPr lang="en-US" sz="3600" dirty="0" smtClean="0"/>
              <a:t>Multi-Channel Approaches</a:t>
            </a:r>
          </a:p>
        </p:txBody>
      </p:sp>
    </p:spTree>
    <p:extLst>
      <p:ext uri="{BB962C8B-B14F-4D97-AF65-F5344CB8AC3E}">
        <p14:creationId xmlns:p14="http://schemas.microsoft.com/office/powerpoint/2010/main" val="2271203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Worship Broadcasts: </a:t>
            </a:r>
            <a:r>
              <a:rPr lang="en-US" sz="3600" i="1" dirty="0" smtClean="0"/>
              <a:t>Sample Service with Annotated OOS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3-minute sample with annotated order of service: 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://youtu.be/</a:t>
            </a:r>
            <a:r>
              <a:rPr lang="en-US" dirty="0" smtClean="0">
                <a:hlinkClick r:id="rId2"/>
              </a:rPr>
              <a:t>6MFp6DQ6MMM</a:t>
            </a:r>
            <a:endParaRPr lang="en-US" dirty="0" smtClean="0"/>
          </a:p>
          <a:p>
            <a:r>
              <a:rPr lang="en-US" dirty="0" smtClean="0"/>
              <a:t>This sample came from the 2014 Father’s Day service. Watch in its entirety </a:t>
            </a:r>
            <a:r>
              <a:rPr lang="en-US" dirty="0"/>
              <a:t>at: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://livestre.am/</a:t>
            </a:r>
            <a:r>
              <a:rPr lang="en-US" dirty="0" smtClean="0">
                <a:hlinkClick r:id="rId3"/>
              </a:rPr>
              <a:t>4SDCI</a:t>
            </a:r>
            <a:endParaRPr lang="en-US" dirty="0"/>
          </a:p>
          <a:p>
            <a:r>
              <a:rPr lang="en-US" dirty="0" smtClean="0"/>
              <a:t>Watch archives of other CLF worship </a:t>
            </a:r>
            <a:r>
              <a:rPr lang="en-US" dirty="0"/>
              <a:t>services at:</a:t>
            </a:r>
            <a:br>
              <a:rPr lang="en-US" dirty="0"/>
            </a:br>
            <a:r>
              <a:rPr lang="en-US" dirty="0">
                <a:hlinkClick r:id="rId4"/>
              </a:rPr>
              <a:t>http://www.livestream.com/</a:t>
            </a:r>
            <a:r>
              <a:rPr lang="en-US" dirty="0" smtClean="0">
                <a:hlinkClick r:id="rId4"/>
              </a:rPr>
              <a:t>questformeaning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674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Unique Uses of Video:</a:t>
            </a:r>
            <a:br>
              <a:rPr lang="en-US" dirty="0" smtClean="0"/>
            </a:br>
            <a:r>
              <a:rPr lang="en-US" sz="3600" i="1" dirty="0" smtClean="0"/>
              <a:t>Freestyle and Scripted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http://youtu.be/</a:t>
            </a:r>
            <a:r>
              <a:rPr lang="en-US" dirty="0" smtClean="0">
                <a:hlinkClick r:id="rId2"/>
              </a:rPr>
              <a:t>L5bP8hCdUes</a:t>
            </a:r>
            <a:endParaRPr lang="en-US" dirty="0" smtClean="0"/>
          </a:p>
          <a:p>
            <a:r>
              <a:rPr lang="en-US" dirty="0" smtClean="0"/>
              <a:t>This sample came from the 2014 Summer Solstice worship service. Watch in its entirety </a:t>
            </a:r>
            <a:r>
              <a:rPr lang="en-US" dirty="0"/>
              <a:t>at: </a:t>
            </a:r>
            <a:br>
              <a:rPr lang="en-US" dirty="0"/>
            </a:br>
            <a:r>
              <a:rPr lang="en-US" dirty="0">
                <a:hlinkClick r:id="rId3"/>
              </a:rPr>
              <a:t>http://livestre.am/</a:t>
            </a:r>
            <a:r>
              <a:rPr lang="en-US" dirty="0" smtClean="0">
                <a:hlinkClick r:id="rId3"/>
              </a:rPr>
              <a:t>4TjT0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669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Uses of Video:</a:t>
            </a:r>
            <a:br>
              <a:rPr lang="en-US" dirty="0"/>
            </a:br>
            <a:r>
              <a:rPr lang="en-US" sz="3600" i="1" dirty="0" smtClean="0"/>
              <a:t>Recording ZOOM Videoconference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Sample: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://youtu.be/</a:t>
            </a:r>
            <a:r>
              <a:rPr lang="en-US" dirty="0" smtClean="0">
                <a:hlinkClick r:id="rId2"/>
              </a:rPr>
              <a:t>oh1gjrTSwvc</a:t>
            </a:r>
            <a:endParaRPr lang="en-US" dirty="0" smtClean="0"/>
          </a:p>
          <a:p>
            <a:r>
              <a:rPr lang="en-US" dirty="0" smtClean="0"/>
              <a:t>CLF loves the videoconference platform—</a:t>
            </a:r>
            <a:r>
              <a:rPr lang="en-US" dirty="0" err="1" smtClean="0"/>
              <a:t>zoom.us</a:t>
            </a:r>
            <a:endParaRPr lang="en-US" dirty="0" smtClean="0"/>
          </a:p>
          <a:p>
            <a:r>
              <a:rPr lang="en-US" dirty="0" smtClean="0"/>
              <a:t>We use for staff meetings, religious education and small group ministry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933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Uses of Video:</a:t>
            </a:r>
            <a:br>
              <a:rPr lang="en-US" dirty="0"/>
            </a:br>
            <a:r>
              <a:rPr lang="en-US" sz="3600" i="1" dirty="0" smtClean="0"/>
              <a:t>Interactive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Sample: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://youtu.be/</a:t>
            </a:r>
            <a:r>
              <a:rPr lang="en-US" dirty="0" smtClean="0">
                <a:hlinkClick r:id="rId2"/>
              </a:rPr>
              <a:t>b_hsvJRM2i0</a:t>
            </a:r>
            <a:endParaRPr lang="en-US" dirty="0" smtClean="0"/>
          </a:p>
          <a:p>
            <a:r>
              <a:rPr lang="en-US" dirty="0"/>
              <a:t>This sample came from the </a:t>
            </a:r>
            <a:r>
              <a:rPr lang="en-US" dirty="0" smtClean="0"/>
              <a:t>3/30/14 “Service of Prayer and Healing.” </a:t>
            </a:r>
            <a:r>
              <a:rPr lang="en-US" dirty="0"/>
              <a:t>Watch in its entirety at: </a:t>
            </a:r>
            <a:br>
              <a:rPr lang="en-US" dirty="0"/>
            </a:br>
            <a:r>
              <a:rPr lang="en-US" dirty="0">
                <a:hlinkClick r:id="rId3"/>
              </a:rPr>
              <a:t>http://livestre.am/</a:t>
            </a:r>
            <a:r>
              <a:rPr lang="en-US" dirty="0" smtClean="0">
                <a:hlinkClick r:id="rId3"/>
              </a:rPr>
              <a:t>4OMgc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286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YouTube Channel:</a:t>
            </a:r>
            <a:br>
              <a:rPr lang="en-US" dirty="0" smtClean="0"/>
            </a:br>
            <a:r>
              <a:rPr lang="en-US" sz="3600" i="1" dirty="0" smtClean="0"/>
              <a:t>Family Quest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Sample: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://youtu.be/</a:t>
            </a:r>
            <a:r>
              <a:rPr lang="en-US" dirty="0" smtClean="0">
                <a:hlinkClick r:id="rId2"/>
              </a:rPr>
              <a:t>ggVDP651KQY</a:t>
            </a:r>
            <a:endParaRPr lang="en-US" dirty="0" smtClean="0"/>
          </a:p>
          <a:p>
            <a:r>
              <a:rPr lang="en-US" dirty="0" smtClean="0"/>
              <a:t>Explore </a:t>
            </a:r>
            <a:r>
              <a:rPr lang="en-US" dirty="0"/>
              <a:t>Family Quest at:</a:t>
            </a:r>
            <a:br>
              <a:rPr lang="en-US" dirty="0"/>
            </a:br>
            <a:r>
              <a:rPr lang="en-US" dirty="0">
                <a:hlinkClick r:id="rId3"/>
              </a:rPr>
              <a:t>https://www.youtube.com/channel/</a:t>
            </a:r>
            <a:r>
              <a:rPr lang="en-US" dirty="0" smtClean="0">
                <a:hlinkClick r:id="rId3"/>
              </a:rPr>
              <a:t>UClY4MsxMUPmzQonnjNJIlqA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14686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Hangouts on the Air:</a:t>
            </a:r>
            <a:r>
              <a:rPr lang="en-US" dirty="0"/>
              <a:t/>
            </a:r>
            <a:br>
              <a:rPr lang="en-US" dirty="0"/>
            </a:br>
            <a:r>
              <a:rPr lang="en-US" sz="3600" i="1" dirty="0" smtClean="0"/>
              <a:t>The VUU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Sample: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://youtu.be/</a:t>
            </a:r>
            <a:r>
              <a:rPr lang="en-US" dirty="0" smtClean="0">
                <a:hlinkClick r:id="rId2"/>
              </a:rPr>
              <a:t>gXRZp8tBEEA</a:t>
            </a:r>
            <a:endParaRPr lang="en-US" dirty="0" smtClean="0"/>
          </a:p>
          <a:p>
            <a:r>
              <a:rPr lang="en-US" dirty="0" smtClean="0"/>
              <a:t>Watch archives </a:t>
            </a:r>
            <a:r>
              <a:rPr lang="en-US" dirty="0"/>
              <a:t>of The VUU at: </a:t>
            </a:r>
            <a:br>
              <a:rPr lang="en-US" dirty="0"/>
            </a:br>
            <a:r>
              <a:rPr lang="en-US" dirty="0">
                <a:hlinkClick r:id="rId3"/>
              </a:rPr>
              <a:t>http://www.youtube.com/playlist?list=PLXSqfWmM95KvcGjFxjeZR6-</a:t>
            </a:r>
            <a:r>
              <a:rPr lang="en-US" dirty="0" smtClean="0">
                <a:hlinkClick r:id="rId3"/>
              </a:rPr>
              <a:t>epikAo7It6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038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Multi-channel:</a:t>
            </a:r>
            <a:br>
              <a:rPr lang="en-US" dirty="0" smtClean="0"/>
            </a:br>
            <a:r>
              <a:rPr lang="en-US" sz="3600" i="1" dirty="0" smtClean="0"/>
              <a:t>RE or Small Group Ministry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268154" cy="434340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2800" i="1" dirty="0" smtClean="0"/>
              <a:t>Example: </a:t>
            </a:r>
            <a:r>
              <a:rPr lang="en-US" sz="2800" dirty="0" smtClean="0"/>
              <a:t>For CLF’s 21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Century Ministry class, </a:t>
            </a:r>
            <a:br>
              <a:rPr lang="en-US" sz="2800" dirty="0" smtClean="0"/>
            </a:br>
            <a:r>
              <a:rPr lang="en-US" sz="2800" dirty="0" smtClean="0"/>
              <a:t>we used:</a:t>
            </a:r>
          </a:p>
          <a:p>
            <a:pPr lvl="1">
              <a:spcBef>
                <a:spcPts val="1800"/>
              </a:spcBef>
            </a:pPr>
            <a:r>
              <a:rPr lang="en-US" sz="2800" dirty="0" smtClean="0"/>
              <a:t>Zoom videoconference meetings</a:t>
            </a:r>
            <a:br>
              <a:rPr lang="en-US" sz="2800" dirty="0" smtClean="0"/>
            </a:br>
            <a:r>
              <a:rPr lang="en-US" sz="2600" dirty="0" smtClean="0"/>
              <a:t>(recordings posted in private YouTube playlist)</a:t>
            </a:r>
          </a:p>
          <a:p>
            <a:pPr lvl="1">
              <a:spcBef>
                <a:spcPts val="1800"/>
              </a:spcBef>
            </a:pPr>
            <a:r>
              <a:rPr lang="en-US" sz="2800" dirty="0" smtClean="0"/>
              <a:t>Secret Facebook group</a:t>
            </a:r>
          </a:p>
          <a:p>
            <a:pPr lvl="1">
              <a:spcBef>
                <a:spcPts val="1800"/>
              </a:spcBef>
            </a:pPr>
            <a:r>
              <a:rPr lang="en-US" sz="2800" dirty="0" smtClean="0"/>
              <a:t>Google drive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18066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321</TotalTime>
  <Words>222</Words>
  <Application>Microsoft Macintosh PowerPoint</Application>
  <PresentationFormat>On-screen Show 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Breeze</vt:lpstr>
      <vt:lpstr>#UUsGetSocial</vt:lpstr>
      <vt:lpstr>Topics</vt:lpstr>
      <vt:lpstr>Video Worship Broadcasts: Sample Service with Annotated OOS</vt:lpstr>
      <vt:lpstr>Unique Uses of Video: Freestyle and Scripted</vt:lpstr>
      <vt:lpstr>Unique Uses of Video: Recording ZOOM Videoconference</vt:lpstr>
      <vt:lpstr>Unique Uses of Video: Interactive</vt:lpstr>
      <vt:lpstr>YouTube Channel: Family Quest</vt:lpstr>
      <vt:lpstr>Google Hangouts on the Air: The VUU</vt:lpstr>
      <vt:lpstr>Multi-channel: RE or Small Group Ministry</vt:lpstr>
      <vt:lpstr>Multi-channel: Class Recording</vt:lpstr>
      <vt:lpstr>Multi-channel: Secret Facebook Group</vt:lpstr>
      <vt:lpstr>Multi-channel: Google Drive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Terri Burnor</dc:creator>
  <cp:lastModifiedBy>Kasey Kruser</cp:lastModifiedBy>
  <cp:revision>18</cp:revision>
  <dcterms:created xsi:type="dcterms:W3CDTF">2014-06-21T21:22:22Z</dcterms:created>
  <dcterms:modified xsi:type="dcterms:W3CDTF">2014-07-02T13:36:20Z</dcterms:modified>
</cp:coreProperties>
</file>